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42" r:id="rId5"/>
    <p:sldId id="359" r:id="rId6"/>
    <p:sldId id="373" r:id="rId7"/>
    <p:sldId id="374" r:id="rId8"/>
    <p:sldId id="375" r:id="rId9"/>
    <p:sldId id="365" r:id="rId10"/>
    <p:sldId id="376" r:id="rId11"/>
    <p:sldId id="377" r:id="rId12"/>
    <p:sldId id="379" r:id="rId13"/>
    <p:sldId id="372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388" autoAdjust="0"/>
  </p:normalViewPr>
  <p:slideViewPr>
    <p:cSldViewPr snapToGrid="0" snapToObjects="1" showGuides="1">
      <p:cViewPr>
        <p:scale>
          <a:sx n="91" d="100"/>
          <a:sy n="91" d="100"/>
        </p:scale>
        <p:origin x="-322" y="1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80" d="100"/>
          <a:sy n="80" d="100"/>
        </p:scale>
        <p:origin x="3996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есина Ada" userId="1c244badc5336787" providerId="LiveId" clId="{DA348078-A277-4511-A6B3-948A927117D9}"/>
    <pc:docChg chg="modSld">
      <pc:chgData name="Гесина Ada" userId="1c244badc5336787" providerId="LiveId" clId="{DA348078-A277-4511-A6B3-948A927117D9}" dt="2026-01-27T12:49:08.523" v="80" actId="20577"/>
      <pc:docMkLst>
        <pc:docMk/>
      </pc:docMkLst>
      <pc:sldChg chg="modSp mod">
        <pc:chgData name="Гесина Ada" userId="1c244badc5336787" providerId="LiveId" clId="{DA348078-A277-4511-A6B3-948A927117D9}" dt="2026-01-27T12:49:08.523" v="80" actId="20577"/>
        <pc:sldMkLst>
          <pc:docMk/>
          <pc:sldMk cId="1460159330" sldId="359"/>
        </pc:sldMkLst>
        <pc:spChg chg="mod">
          <ac:chgData name="Гесина Ada" userId="1c244badc5336787" providerId="LiveId" clId="{DA348078-A277-4511-A6B3-948A927117D9}" dt="2026-01-27T12:48:34.747" v="14" actId="20577"/>
          <ac:spMkLst>
            <pc:docMk/>
            <pc:sldMk cId="1460159330" sldId="359"/>
            <ac:spMk id="7" creationId="{1A2458FF-0D0C-4ACC-C6FB-103BC0BADCCD}"/>
          </ac:spMkLst>
        </pc:spChg>
        <pc:spChg chg="mod">
          <ac:chgData name="Гесина Ada" userId="1c244badc5336787" providerId="LiveId" clId="{DA348078-A277-4511-A6B3-948A927117D9}" dt="2026-01-27T12:49:08.523" v="80" actId="20577"/>
          <ac:spMkLst>
            <pc:docMk/>
            <pc:sldMk cId="1460159330" sldId="359"/>
            <ac:spMk id="31" creationId="{F1239C0E-3F39-787D-0FC3-6B7C9BA37E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70D80F0-0B6E-42C5-98A4-3D8F934A6F73}" type="datetime1">
              <a:rPr lang="ru-RU" smtClean="0"/>
              <a:t>30.01.2026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E9D61A1-75D9-49F7-83EB-F5872642613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95BFD6A-701E-4904-8222-6076900F364F}" type="datetime1">
              <a:rPr lang="ru-RU" smtClean="0"/>
              <a:pPr/>
              <a:t>30.01.2026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EF75CB5-5666-5049-9AE0-38EFD385C21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6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1BA6450-E291-DC40-F198-C02B485137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rtlCol="0" anchor="b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xmlns="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7123B0D0-B01D-0BB0-6127-A878BE49D1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xmlns="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xmlns="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F0712911-615E-724B-FC0F-996291526D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CFFF0E2-6B47-67EB-D6AA-D972E7B7C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94827F6F-999F-23E9-8C09-325D1A76B0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xmlns="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2" name="Заполнитель таблицы 11">
            <a:extLst>
              <a:ext uri="{FF2B5EF4-FFF2-40B4-BE49-F238E27FC236}">
                <a16:creationId xmlns:a16="http://schemas.microsoft.com/office/drawing/2014/main" xmlns="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4196A82D-0723-4BA3-0283-9F0D67B0CE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6A20A5FD-BDFB-45F2-E644-E93FB81CA5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xmlns="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xmlns="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2D51531-1219-2E4B-DCE7-C6FD9D809F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BEC02E56-87A4-158A-F0B0-DB8E9BE3AE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Заполнитель таблицы 9">
            <a:extLst>
              <a:ext uri="{FF2B5EF4-FFF2-40B4-BE49-F238E27FC236}">
                <a16:creationId xmlns:a16="http://schemas.microsoft.com/office/drawing/2014/main" xmlns="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6468DE94-FC46-A848-7949-ABFEADADE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289F5C3D-E9E6-75E0-BF7D-799B5CFE5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xmlns="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xmlns="" id="{7C904D88-E1BE-F1FA-D405-F55DA966DA8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18" name="Графический объект 12">
                <a:extLst>
                  <a:ext uri="{FF2B5EF4-FFF2-40B4-BE49-F238E27FC236}">
                    <a16:creationId xmlns:a16="http://schemas.microsoft.com/office/drawing/2014/main" xmlns="" id="{1D8F0816-C429-D32E-058B-33405874DF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pic>
          <p:nvPicPr>
            <p:cNvPr id="4" name="Объект 14">
              <a:extLst>
                <a:ext uri="{FF2B5EF4-FFF2-40B4-BE49-F238E27FC236}">
                  <a16:creationId xmlns:a16="http://schemas.microsoft.com/office/drawing/2014/main" xmlns="" id="{14AC0A97-7D79-3DBE-FB53-A9EBFD806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rtlCol="0" anchor="b">
            <a:noAutofit/>
          </a:bodyPr>
          <a:lstStyle>
            <a:lvl1pPr>
              <a:defRPr lang="ru-RU" sz="3200" cap="all" baseline="0"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xmlns="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61CFC792-44F7-2497-E19D-8FB08AFF94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1BA6450-E291-DC40-F198-C02B485137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rtlCol="0" anchor="ctr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9A084D09-1B2D-4EE2-82A7-83196133B8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53860AA6-1B14-DF89-B725-CC444E5020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Объект 14">
              <a:extLst>
                <a:ext uri="{FF2B5EF4-FFF2-40B4-BE49-F238E27FC236}">
                  <a16:creationId xmlns:a16="http://schemas.microsoft.com/office/drawing/2014/main" xmlns="" id="{D172E570-D67F-4980-88C2-CF6560C1C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xmlns="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xmlns="" id="{1066F635-8DB9-B091-8467-D8F0327217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9" name="Графический объект 12">
                <a:extLst>
                  <a:ext uri="{FF2B5EF4-FFF2-40B4-BE49-F238E27FC236}">
                    <a16:creationId xmlns:a16="http://schemas.microsoft.com/office/drawing/2014/main" xmlns="" id="{882D2FD3-A05B-400C-6347-115486FFD94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 anchor="b"/>
          <a:lstStyle>
            <a:lvl1pPr>
              <a:defRPr lang="ru-RU"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xmlns="" id="{34F613B1-323C-4C25-4526-1D3313A716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ъект 12">
            <a:extLst>
              <a:ext uri="{FF2B5EF4-FFF2-40B4-BE49-F238E27FC236}">
                <a16:creationId xmlns:a16="http://schemas.microsoft.com/office/drawing/2014/main" xmlns="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8EB5B81B-FCE8-FE9C-8F0A-6488B25F0F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rtlCol="0" anchor="b">
            <a:noAutofit/>
          </a:bodyPr>
          <a:lstStyle>
            <a:lvl1pPr algn="ctr">
              <a:defRPr lang="ru-RU" sz="32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3664209F-41AB-70E5-1B9E-7490900C59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32D3409-585B-54E2-1DCC-AC58804E4A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rtlCol="0" anchor="b">
            <a:noAutofit/>
          </a:bodyPr>
          <a:lstStyle>
            <a:lvl1pPr algn="l">
              <a:defRPr lang="ru-RU" sz="24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xmlns="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2 столбц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14">
            <a:extLst>
              <a:ext uri="{FF2B5EF4-FFF2-40B4-BE49-F238E27FC236}">
                <a16:creationId xmlns:a16="http://schemas.microsoft.com/office/drawing/2014/main" xmlns="" id="{318CE367-BBCB-F4AB-635F-4C9995EAE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5CE3FBBA-81E2-31F1-EF51-02706B5B5C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9AD3746D-3CD1-FFA5-0019-AD0C588B1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xmlns="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 rtlCol="0"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xmlns="" id="{4361F2FA-20C7-5447-C138-CE2CA186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xmlns="" id="{CDC952AF-CE06-54F7-CB4A-1722F90AC3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xmlns="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Графический объект 15">
                <a:extLst>
                  <a:ext uri="{FF2B5EF4-FFF2-40B4-BE49-F238E27FC236}">
                    <a16:creationId xmlns:a16="http://schemas.microsoft.com/office/drawing/2014/main" xmlns="" id="{312F4F85-6C79-201D-E20D-64CD4728E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xmlns="" id="{01D71DAD-ECC6-A850-88E4-A4EDCF494A2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xmlns="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Графический объект 15">
                <a:extLst>
                  <a:ext uri="{FF2B5EF4-FFF2-40B4-BE49-F238E27FC236}">
                    <a16:creationId xmlns:a16="http://schemas.microsoft.com/office/drawing/2014/main" xmlns="" id="{B05BE7BE-7D54-A09B-8A67-6B28CF6BB6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7" name="Графический объект 12">
                <a:extLst>
                  <a:ext uri="{FF2B5EF4-FFF2-40B4-BE49-F238E27FC236}">
                    <a16:creationId xmlns:a16="http://schemas.microsoft.com/office/drawing/2014/main" xmlns="" id="{258346A9-F75C-6704-EEED-CF7A8A0F80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rtlCol="0" anchor="b"/>
          <a:lstStyle>
            <a:lvl1pPr algn="ctr">
              <a:defRPr lang="ru-RU"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xmlns="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9C7D5518-914C-92E3-E9EC-26752C9F0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xmlns="" id="{C82D0B82-F74C-65EF-3BF6-8EEA16F36B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Рисунок 5" descr="Сине-лиловая спираль&#10;&#10;Автоматически созданное описание">
              <a:extLst>
                <a:ext uri="{FF2B5EF4-FFF2-40B4-BE49-F238E27FC236}">
                  <a16:creationId xmlns:a16="http://schemas.microsoft.com/office/drawing/2014/main" xmlns="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xmlns="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Графический объект 15">
                <a:extLst>
                  <a:ext uri="{FF2B5EF4-FFF2-40B4-BE49-F238E27FC236}">
                    <a16:creationId xmlns:a16="http://schemas.microsoft.com/office/drawing/2014/main" xmlns="" id="{2BC89B10-C93E-8CE5-73B3-F6049168C3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2" name="Графический объект 12">
                <a:extLst>
                  <a:ext uri="{FF2B5EF4-FFF2-40B4-BE49-F238E27FC236}">
                    <a16:creationId xmlns:a16="http://schemas.microsoft.com/office/drawing/2014/main" xmlns="" id="{39DB2AA2-9661-AC91-932D-2F1BEC47BD8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xmlns="" id="{86C9AC9B-3792-E880-03FE-D46FB046AB6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Графический объект 15">
                <a:extLst>
                  <a:ext uri="{FF2B5EF4-FFF2-40B4-BE49-F238E27FC236}">
                    <a16:creationId xmlns:a16="http://schemas.microsoft.com/office/drawing/2014/main" xmlns="" id="{A746B023-387D-4EAC-052B-60F131E6E70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0" name="Графический объект 12">
                <a:extLst>
                  <a:ext uri="{FF2B5EF4-FFF2-40B4-BE49-F238E27FC236}">
                    <a16:creationId xmlns:a16="http://schemas.microsoft.com/office/drawing/2014/main" xmlns="" id="{20760125-21CF-A296-3EA7-3C6C0E9BCB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7F851D11-41E3-33F2-CBA6-B2A9A5A2A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21" name="Объект 4">
            <a:extLst>
              <a:ext uri="{FF2B5EF4-FFF2-40B4-BE49-F238E27FC236}">
                <a16:creationId xmlns:a16="http://schemas.microsoft.com/office/drawing/2014/main" xmlns="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3A7247A-846A-F316-B494-69B42CBF34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884B3AF6-983E-0901-0045-6CDF4E93E1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3C5B7647-403E-A66E-6CF4-0D3A99AA5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Графический объект 15">
              <a:extLst>
                <a:ext uri="{FF2B5EF4-FFF2-40B4-BE49-F238E27FC236}">
                  <a16:creationId xmlns:a16="http://schemas.microsoft.com/office/drawing/2014/main" xmlns="" id="{E48E731E-FEF1-9C59-64B0-9CB6E88539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Графический объект 12">
              <a:extLst>
                <a:ext uri="{FF2B5EF4-FFF2-40B4-BE49-F238E27FC236}">
                  <a16:creationId xmlns:a16="http://schemas.microsoft.com/office/drawing/2014/main" xmlns="" id="{AFE83BB3-4D12-8E20-CA93-1834D7F0A4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Графический объект 12">
              <a:extLst>
                <a:ext uri="{FF2B5EF4-FFF2-40B4-BE49-F238E27FC236}">
                  <a16:creationId xmlns:a16="http://schemas.microsoft.com/office/drawing/2014/main" xmlns="" id="{3EB1D810-BC05-6C0E-0DE4-3604EBAADC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 rtlCol="0"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xmlns="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ru-RU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Настольные игры</a:t>
            </a:r>
          </a:p>
        </p:txBody>
      </p:sp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xmlns="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 rtlCol="0"/>
          <a:lstStyle>
            <a:defPPr>
              <a:defRPr lang="ru-RU"/>
            </a:defPPr>
          </a:lstStyle>
          <a:p>
            <a:pPr algn="r" rtl="0"/>
            <a:r>
              <a:rPr lang="ru-RU" sz="1600" dirty="0"/>
              <a:t>Создатель: Гесина Ада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xmlns="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СПАСИБО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xmlns="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Гесина Ада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92" y="354965"/>
            <a:ext cx="4466502" cy="193686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Цель проекта: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xmlns="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rtlCol="0" anchor="t"/>
          <a:lstStyle>
            <a:defPPr>
              <a:defRPr lang="ru-RU"/>
            </a:defPPr>
          </a:lstStyle>
          <a:p>
            <a:pPr rtl="0"/>
            <a:r>
              <a:rPr lang="ru-RU" dirty="0"/>
              <a:t>Создание настольных игры, с помощью библиотеки </a:t>
            </a:r>
            <a:r>
              <a:rPr lang="en-US" dirty="0"/>
              <a:t>arcade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шахматная фигура, настольная игра, роза, шахмат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86D52F4C-0599-6D01-57F8-C2D61EDEF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9" y="255218"/>
            <a:ext cx="11540202" cy="63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цветок, текст, ткан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6D3913F7-5AB1-1239-9EB0-73923C30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1" y="109775"/>
            <a:ext cx="11545129" cy="66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Компьютерная игра, снимок экрана, Цифровая сборка, Программное обеспечение для видеоигр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3962D300-0F80-AD76-ABAA-3AAED93E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9" y="108309"/>
            <a:ext cx="11565942" cy="66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8692FC88-DAD7-F5AD-7831-DE54322108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8" name="шахматы2">
            <a:hlinkClick r:id="" action="ppaction://media"/>
            <a:extLst>
              <a:ext uri="{FF2B5EF4-FFF2-40B4-BE49-F238E27FC236}">
                <a16:creationId xmlns:a16="http://schemas.microsoft.com/office/drawing/2014/main" xmlns="" id="{FEC82977-EEAD-146C-1A7A-0637C6D01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1000"/>
          </a:blip>
          <a:stretch>
            <a:fillRect/>
          </a:stretch>
        </p:blipFill>
        <p:spPr>
          <a:xfrm>
            <a:off x="1636515" y="1121146"/>
            <a:ext cx="8918970" cy="5072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8F754D3-7CCC-2AEF-9E15-D636D2684925}"/>
              </a:ext>
            </a:extLst>
          </p:cNvPr>
          <p:cNvSpPr txBox="1"/>
          <p:nvPr/>
        </p:nvSpPr>
        <p:spPr>
          <a:xfrm>
            <a:off x="5207000" y="221960"/>
            <a:ext cx="234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Шахматы</a:t>
            </a:r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23E23533-91C6-420C-B7D7-4977ACF73A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9" name="Рисунок 8" descr="Изображение выглядит как снимок экрана, настольная игра, шахматная фигура, мо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18315089-CA2C-4407-E1A9-213781C24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0" y="311150"/>
            <a:ext cx="1095176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E87B8B6A-2B28-5C38-80E7-0EBE705FFB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8" name="русские_шашки_начало">
            <a:hlinkClick r:id="" action="ppaction://media"/>
            <a:extLst>
              <a:ext uri="{FF2B5EF4-FFF2-40B4-BE49-F238E27FC236}">
                <a16:creationId xmlns:a16="http://schemas.microsoft.com/office/drawing/2014/main" xmlns="" id="{91A66101-B271-34D7-5B3D-97722395F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6862" y="1073151"/>
            <a:ext cx="8699316" cy="4893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AFA53A6-770E-644E-2055-9A025F72E614}"/>
              </a:ext>
            </a:extLst>
          </p:cNvPr>
          <p:cNvSpPr txBox="1"/>
          <p:nvPr/>
        </p:nvSpPr>
        <p:spPr>
          <a:xfrm>
            <a:off x="5340350" y="27591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Шашки</a:t>
            </a: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xmlns="" id="{52D1DC20-5CEC-CB7D-3446-97F72113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921" y="942662"/>
            <a:ext cx="6724280" cy="5801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C6E605A-A32A-25C5-6D56-53C718663C0A}"/>
              </a:ext>
            </a:extLst>
          </p:cNvPr>
          <p:cNvSpPr txBox="1"/>
          <p:nvPr/>
        </p:nvSpPr>
        <p:spPr>
          <a:xfrm>
            <a:off x="5181309" y="262696"/>
            <a:ext cx="196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История</a:t>
            </a:r>
          </a:p>
        </p:txBody>
      </p:sp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72949608_TF11936837_Win32.potx" id="{B72F49F3-09E2-4865-8A2A-AA9B2A757565}" vid="{A5849C83-848C-4432-B41C-6248F8F45B6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purl.org/dc/elements/1.1/"/>
    <ds:schemaRef ds:uri="http://schemas.openxmlformats.org/package/2006/metadata/core-properties"/>
    <ds:schemaRef ds:uri="http://purl.org/dc/dcmitype/"/>
    <ds:schemaRef ds:uri="230e9df3-be65-4c73-a93b-d1236ebd677e"/>
    <ds:schemaRef ds:uri="http://schemas.microsoft.com/office/2006/metadata/properties"/>
    <ds:schemaRef ds:uri="16c05727-aa75-4e4a-9b5f-8a80a1165891"/>
    <ds:schemaRef ds:uri="http://schemas.microsoft.com/sharepoint/v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результатов научных исследований</Template>
  <TotalTime>107</TotalTime>
  <Words>35</Words>
  <Application>Microsoft Office PowerPoint</Application>
  <PresentationFormat>Произвольный</PresentationFormat>
  <Paragraphs>21</Paragraphs>
  <Slides>10</Slides>
  <Notes>10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Пользовательская</vt:lpstr>
      <vt:lpstr>Настольные игры</vt:lpstr>
      <vt:lpstr>Цель проекта: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Настольные игры</dc:title>
  <dc:creator>Гесина Ada</dc:creator>
  <cp:lastModifiedBy>Инфинити Студент</cp:lastModifiedBy>
  <cp:revision>2</cp:revision>
  <dcterms:created xsi:type="dcterms:W3CDTF">2026-01-27T11:04:41Z</dcterms:created>
  <dcterms:modified xsi:type="dcterms:W3CDTF">2026-01-30T14:31:55Z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